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6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4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8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2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8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1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1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0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E5AE-2785-4CB7-A595-4D3C19254A1C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626B-C682-416B-8AB8-ADC9608B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4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952" y="0"/>
            <a:ext cx="8780096" cy="671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881" y="423204"/>
            <a:ext cx="9621795" cy="589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175" y="832021"/>
            <a:ext cx="9581257" cy="29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536" y="518946"/>
            <a:ext cx="8625016" cy="578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027" y="790833"/>
            <a:ext cx="9642978" cy="453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112" y="362192"/>
            <a:ext cx="8526163" cy="580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6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345988"/>
            <a:ext cx="10917195" cy="6145427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NURSERY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US" b="1" u="sng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 TEAM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person:  Ann H				Point people: 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Harlow/Dan/Ben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SUPERCHURCH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b="1" u="sng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BOOTH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person:  Ann H				Point person: Pastor Eric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GREETING TEAM	 </a:t>
            </a:r>
            <a:r>
              <a:rPr lang="en-US" sz="2000" b="1" u="sng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(&amp; donut time)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b="1" u="sng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USHERING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person: Grace B				Point person: Dan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Aakre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 TEAM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US" b="1" u="sng" dirty="0" smtClean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GIVING RIDES TO CHURCH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person:  Pastor Eric				Point person: ___________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(Bus Captain?)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SHOVELING WALKS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Lenny Jones covered it.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345988"/>
            <a:ext cx="10917195" cy="614542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PRAY!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 mornings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our personal devotional lives,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marathons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at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services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b="1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TEAM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					</a:t>
            </a:r>
            <a:r>
              <a:rPr lang="en-US" b="1" u="sng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CHAIN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person:  Ann H				Point people:  Ann H / Joanie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341" y="511578"/>
            <a:ext cx="9234616" cy="604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952" y="813234"/>
            <a:ext cx="8780096" cy="523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199" y="346075"/>
            <a:ext cx="9341709" cy="618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925" y="749642"/>
            <a:ext cx="10633439" cy="520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6925" y="515809"/>
            <a:ext cx="105156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WORSHIP!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 mornings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our personal devotional lives, 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at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occasional special events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384" y="380744"/>
            <a:ext cx="8468497" cy="619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</Words>
  <Application>Microsoft Office PowerPoint</Application>
  <PresentationFormat>Widescreen</PresentationFormat>
  <Paragraphs>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Eric</dc:creator>
  <cp:lastModifiedBy>Pastor Eric</cp:lastModifiedBy>
  <cp:revision>13</cp:revision>
  <dcterms:created xsi:type="dcterms:W3CDTF">2014-03-30T14:46:28Z</dcterms:created>
  <dcterms:modified xsi:type="dcterms:W3CDTF">2014-04-24T21:40:58Z</dcterms:modified>
</cp:coreProperties>
</file>